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1896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60167-3E0F-4697-87FF-75029F691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6E9BBF-1C8A-41B9-8CF9-90BDCA240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BE13DC-C475-4A11-95DE-CC4C9A3D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0B529-6D29-435A-851F-F454DEBB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B88D1B-D481-4F70-B3CA-018CB270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0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08B584-5C24-4F8D-BB71-CC128FC7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902833-B84A-4027-8A33-A466E956B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E53FC6-0142-469E-BA69-9B698952F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662E2F-5E82-4E29-AF44-02029C30A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5BDE8A-BEA2-4DB2-B820-0136C8ED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8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431E24-D707-4661-93C7-1777B40ED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C6B84A-607E-4EA8-B891-8A90BA2A1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04E300-9E21-4CF2-A4E9-EB172080C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1B8B89-080A-4BF8-9069-C87B3D3B3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9B2404-D9FE-4FC6-B2BF-6BB24B8A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A789C1-08D0-472D-90D4-B93723DD2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C42823-60EA-42BE-93D2-539AC09B7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852418-50B8-45F1-9ED1-72222798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590A29-BAB7-4206-B4CA-06FB51096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5AAAF9-A701-4339-8EBD-3EB3980B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91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4F0E9-A348-4901-9A76-BCFAEBE1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790040-591B-4103-8262-A7D43B1ED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AD07D9-C8CD-4FCE-BB23-F8058401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F1A27D-30C6-4175-B57A-3DB84AFC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3AA38B-2690-450D-B63A-651B23E6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62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D0CCBB-9C08-4696-AE6D-E152D234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6D2AE0-0493-47F6-BA82-B8EDE7B1F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282337-1303-4C3A-97F0-27FB07874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3189ED-E958-47D8-B12A-C0253E53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88B1CF-0E2E-4692-964A-D29DF8C5B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F7B31-E9DA-46EC-A827-459464AE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7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2FA9B-BE45-4A84-8246-212AEAF1D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09371A-3A69-43B7-8504-4068A4500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2ACA80-E75E-46EB-99A8-5AC789FAC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7C6083D-E647-4F0A-A90C-453D89C85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1541AC-D61B-4D3C-9EFE-E5D906C68B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4C5EF5-D04D-4AFD-8946-EABC429FB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C621216-BAB7-4446-A6A7-44A0737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B7F417-7282-4A90-B2C8-4DF42330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0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606FEB-DD74-4139-B5F2-4E5A9C1EF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A17793-4A88-4EE7-A089-CF85F826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2AD6-B77A-4505-AFA2-7EDBF3AFC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05E4E8-3B58-4174-AAF6-3C92C6E9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88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8BE9D9-9F3E-475F-B838-0A5F44DD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0731CF7-E695-4869-BF26-E75C3CA0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EC7B47-34CB-43DF-BBF7-D8B037EE0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9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7F39E4-0E7A-445C-9E8F-F6C39ACA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746854-CA30-4C53-9627-580D6EA93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E3889B-B11E-46B5-9D9F-4054E1892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8A5B44-AF23-4F44-83EA-F27396C0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BF91AF-0348-4E93-B26F-D8AD316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8D706-CD3E-4BEB-AC7A-A5BD27CCE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07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2154B-21CA-49A2-A359-E01B1750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52DF7E-D417-4BC2-B5F2-E988AE356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786070-DDA4-49D4-A496-5EC816FF4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A9D0BF-77CB-4366-A0F2-33CBF724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319163-28FF-4CAF-8F83-4CBA5C234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B5310C-07CD-431C-BB94-43F5B2A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91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7D3333-0954-4F4E-B578-8BF4D8042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4F65E6-CA2D-4E7B-8C26-9DF33F31B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46B21-1DD7-435B-ACA9-030A77B27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47AEA-3617-467C-B1E4-A945EBF381E6}" type="datetimeFigureOut">
              <a:rPr kumimoji="1" lang="ja-JP" altLang="en-US" smtClean="0"/>
              <a:t>2023/5/16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E87EE4-70D1-4386-853E-B720B7898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7D483C-1A64-4186-A3AB-B62523D2BF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A4D1-98C5-4F98-B3FE-E61375DD2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0F9327F-B62C-4CE6-8E0D-E8D1E829D3A3}"/>
              </a:ext>
            </a:extLst>
          </p:cNvPr>
          <p:cNvGrpSpPr/>
          <p:nvPr/>
        </p:nvGrpSpPr>
        <p:grpSpPr>
          <a:xfrm>
            <a:off x="2069841" y="362087"/>
            <a:ext cx="8052318" cy="6133826"/>
            <a:chOff x="2069841" y="127625"/>
            <a:chExt cx="8052318" cy="6133826"/>
          </a:xfrm>
        </p:grpSpPr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05AAF1D7-69FB-4D82-BF1D-DDDE21EBF3D3}"/>
                </a:ext>
              </a:extLst>
            </p:cNvPr>
            <p:cNvGrpSpPr/>
            <p:nvPr/>
          </p:nvGrpSpPr>
          <p:grpSpPr>
            <a:xfrm>
              <a:off x="2123036" y="2406413"/>
              <a:ext cx="7945924" cy="3855038"/>
              <a:chOff x="2123038" y="2191368"/>
              <a:chExt cx="7945924" cy="3855038"/>
            </a:xfrm>
          </p:grpSpPr>
          <p:sp>
            <p:nvSpPr>
              <p:cNvPr id="56" name="四角形: 角を丸くする 55">
                <a:extLst>
                  <a:ext uri="{FF2B5EF4-FFF2-40B4-BE49-F238E27FC236}">
                    <a16:creationId xmlns:a16="http://schemas.microsoft.com/office/drawing/2014/main" id="{C3772BA6-BCB1-47E1-BF8A-A8CBF9FA64F5}"/>
                  </a:ext>
                </a:extLst>
              </p:cNvPr>
              <p:cNvSpPr/>
              <p:nvPr/>
            </p:nvSpPr>
            <p:spPr>
              <a:xfrm>
                <a:off x="2123038" y="2191368"/>
                <a:ext cx="7945924" cy="3855038"/>
              </a:xfrm>
              <a:prstGeom prst="roundRect">
                <a:avLst>
                  <a:gd name="adj" fmla="val 4931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E6FA6844-06E8-4009-8498-A6E121CE05AD}"/>
                  </a:ext>
                </a:extLst>
              </p:cNvPr>
              <p:cNvSpPr/>
              <p:nvPr/>
            </p:nvSpPr>
            <p:spPr>
              <a:xfrm>
                <a:off x="2367784" y="2398255"/>
                <a:ext cx="1863926" cy="370072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社長執行役員</a:t>
                </a:r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42F683E0-12DF-46B7-95D7-394EC4CA04DB}"/>
                  </a:ext>
                </a:extLst>
              </p:cNvPr>
              <p:cNvSpPr/>
              <p:nvPr/>
            </p:nvSpPr>
            <p:spPr>
              <a:xfrm>
                <a:off x="8442553" y="2393424"/>
                <a:ext cx="1408186" cy="397749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監査室</a:t>
                </a:r>
                <a:endParaRPr kumimoji="1"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四角形: 角を丸くする 16">
                <a:extLst>
                  <a:ext uri="{FF2B5EF4-FFF2-40B4-BE49-F238E27FC236}">
                    <a16:creationId xmlns:a16="http://schemas.microsoft.com/office/drawing/2014/main" id="{1C988C64-8F29-494A-BB6B-F807E2187CF4}"/>
                  </a:ext>
                </a:extLst>
              </p:cNvPr>
              <p:cNvSpPr/>
              <p:nvPr/>
            </p:nvSpPr>
            <p:spPr>
              <a:xfrm>
                <a:off x="5094248" y="2892472"/>
                <a:ext cx="2003504" cy="431482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サステナビリティ委員会</a:t>
                </a:r>
              </a:p>
            </p:txBody>
          </p:sp>
          <p:sp>
            <p:nvSpPr>
              <p:cNvPr id="22" name="四角形: 角を丸くする 21">
                <a:extLst>
                  <a:ext uri="{FF2B5EF4-FFF2-40B4-BE49-F238E27FC236}">
                    <a16:creationId xmlns:a16="http://schemas.microsoft.com/office/drawing/2014/main" id="{51D1EB54-032D-4353-9C8E-3EDA148848B1}"/>
                  </a:ext>
                </a:extLst>
              </p:cNvPr>
              <p:cNvSpPr/>
              <p:nvPr/>
            </p:nvSpPr>
            <p:spPr>
              <a:xfrm>
                <a:off x="2367784" y="2892472"/>
                <a:ext cx="1864108" cy="602071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経営会議</a:t>
                </a:r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4552464B-2E4D-4199-B75D-902DD5B9D5E1}"/>
                  </a:ext>
                </a:extLst>
              </p:cNvPr>
              <p:cNvSpPr/>
              <p:nvPr/>
            </p:nvSpPr>
            <p:spPr>
              <a:xfrm>
                <a:off x="2367784" y="5503268"/>
                <a:ext cx="7464948" cy="27159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各部門</a:t>
                </a:r>
              </a:p>
            </p:txBody>
          </p:sp>
        </p:grp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82B5B434-0B11-4C69-B1EA-6AC5C375D22A}"/>
                </a:ext>
              </a:extLst>
            </p:cNvPr>
            <p:cNvSpPr/>
            <p:nvPr/>
          </p:nvSpPr>
          <p:spPr>
            <a:xfrm>
              <a:off x="2069841" y="127625"/>
              <a:ext cx="8052318" cy="339836"/>
            </a:xfrm>
            <a:prstGeom prst="roundRect">
              <a:avLst/>
            </a:prstGeom>
            <a:solidFill>
              <a:srgbClr val="002060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bg1"/>
                  </a:solidFill>
                </a:rPr>
                <a:t>株　主　総　会</a:t>
              </a:r>
            </a:p>
          </p:txBody>
        </p: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98BB009C-E573-44DA-9724-0FFF2B289953}"/>
                </a:ext>
              </a:extLst>
            </p:cNvPr>
            <p:cNvGrpSpPr/>
            <p:nvPr/>
          </p:nvGrpSpPr>
          <p:grpSpPr>
            <a:xfrm>
              <a:off x="2367784" y="882957"/>
              <a:ext cx="1864108" cy="602071"/>
              <a:chOff x="2069841" y="872870"/>
              <a:chExt cx="1864108" cy="602071"/>
            </a:xfrm>
          </p:grpSpPr>
          <p:sp>
            <p:nvSpPr>
              <p:cNvPr id="9" name="四角形: 角を丸くする 8">
                <a:extLst>
                  <a:ext uri="{FF2B5EF4-FFF2-40B4-BE49-F238E27FC236}">
                    <a16:creationId xmlns:a16="http://schemas.microsoft.com/office/drawing/2014/main" id="{E17EAE3F-12B2-4914-994D-957D75A35E18}"/>
                  </a:ext>
                </a:extLst>
              </p:cNvPr>
              <p:cNvSpPr/>
              <p:nvPr/>
            </p:nvSpPr>
            <p:spPr>
              <a:xfrm>
                <a:off x="2069841" y="872870"/>
                <a:ext cx="1864108" cy="60207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取締役会</a:t>
                </a:r>
              </a:p>
              <a:p>
                <a:pPr algn="ctr"/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四角形: 角を丸くする 6">
                <a:extLst>
                  <a:ext uri="{FF2B5EF4-FFF2-40B4-BE49-F238E27FC236}">
                    <a16:creationId xmlns:a16="http://schemas.microsoft.com/office/drawing/2014/main" id="{9ABFF472-23F0-4B3E-BCA9-24D5853FAAF4}"/>
                  </a:ext>
                </a:extLst>
              </p:cNvPr>
              <p:cNvSpPr/>
              <p:nvPr/>
            </p:nvSpPr>
            <p:spPr>
              <a:xfrm>
                <a:off x="2149269" y="1209676"/>
                <a:ext cx="1757712" cy="178279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</a:rPr>
                  <a:t>(6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名、うち社外取締役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3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04669098-4A2A-45DA-9709-278A7907EA43}"/>
                </a:ext>
              </a:extLst>
            </p:cNvPr>
            <p:cNvSpPr/>
            <p:nvPr/>
          </p:nvSpPr>
          <p:spPr>
            <a:xfrm>
              <a:off x="3854027" y="2070021"/>
              <a:ext cx="1479394" cy="274320"/>
            </a:xfrm>
            <a:prstGeom prst="round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solidFill>
                    <a:schemeClr val="tx1"/>
                  </a:solidFill>
                </a:rPr>
                <a:t>指名・報酬委員会</a:t>
              </a:r>
            </a:p>
          </p:txBody>
        </p: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5BD9B6AE-2CF1-4E98-9031-F8EF0CFF2920}"/>
                </a:ext>
              </a:extLst>
            </p:cNvPr>
            <p:cNvSpPr/>
            <p:nvPr/>
          </p:nvSpPr>
          <p:spPr>
            <a:xfrm>
              <a:off x="7972733" y="881204"/>
              <a:ext cx="1864108" cy="602071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</a:rPr>
                <a:t>会計監査人</a:t>
              </a:r>
              <a:endParaRPr kumimoji="1" lang="ja-JP" altLang="en-US" sz="12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18B77734-9984-48AD-89A7-148EBD8F0FA8}"/>
                </a:ext>
              </a:extLst>
            </p:cNvPr>
            <p:cNvGrpSpPr/>
            <p:nvPr/>
          </p:nvGrpSpPr>
          <p:grpSpPr>
            <a:xfrm>
              <a:off x="5170258" y="881204"/>
              <a:ext cx="1864108" cy="602071"/>
              <a:chOff x="5163946" y="872869"/>
              <a:chExt cx="1864108" cy="602071"/>
            </a:xfrm>
          </p:grpSpPr>
          <p:sp>
            <p:nvSpPr>
              <p:cNvPr id="10" name="四角形: 角を丸くする 9">
                <a:extLst>
                  <a:ext uri="{FF2B5EF4-FFF2-40B4-BE49-F238E27FC236}">
                    <a16:creationId xmlns:a16="http://schemas.microsoft.com/office/drawing/2014/main" id="{E04488D4-2603-4384-983F-518FA333D833}"/>
                  </a:ext>
                </a:extLst>
              </p:cNvPr>
              <p:cNvSpPr/>
              <p:nvPr/>
            </p:nvSpPr>
            <p:spPr>
              <a:xfrm>
                <a:off x="5163946" y="872869"/>
                <a:ext cx="1864108" cy="602071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b="1" dirty="0">
                    <a:solidFill>
                      <a:schemeClr val="tx1"/>
                    </a:solidFill>
                  </a:rPr>
                  <a:t>監査役会</a:t>
                </a:r>
              </a:p>
              <a:p>
                <a:pPr algn="ctr"/>
                <a:endParaRPr kumimoji="1" lang="ja-JP" alt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四角形: 角を丸くする 11">
                <a:extLst>
                  <a:ext uri="{FF2B5EF4-FFF2-40B4-BE49-F238E27FC236}">
                    <a16:creationId xmlns:a16="http://schemas.microsoft.com/office/drawing/2014/main" id="{5BFE319E-B06E-48B1-B1AB-7DF8D380A07D}"/>
                  </a:ext>
                </a:extLst>
              </p:cNvPr>
              <p:cNvSpPr/>
              <p:nvPr/>
            </p:nvSpPr>
            <p:spPr>
              <a:xfrm>
                <a:off x="5217144" y="1209676"/>
                <a:ext cx="1757712" cy="179414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</a:rPr>
                  <a:t>(3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名、うち社外監査役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2</a:t>
                </a:r>
                <a:r>
                  <a:rPr lang="ja-JP" altLang="en-US" sz="1000" b="1" dirty="0">
                    <a:solidFill>
                      <a:schemeClr val="tx1"/>
                    </a:solidFill>
                  </a:rPr>
                  <a:t>名</a:t>
                </a:r>
                <a:r>
                  <a:rPr lang="en-US" altLang="ja-JP" sz="1000" b="1" dirty="0">
                    <a:solidFill>
                      <a:schemeClr val="tx1"/>
                    </a:solidFill>
                  </a:rPr>
                  <a:t>)</a:t>
                </a:r>
                <a:endParaRPr kumimoji="1" lang="ja-JP" altLang="en-US" sz="10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211995E5-D318-48FF-8AA5-FFBA18C3F21E}"/>
                </a:ext>
              </a:extLst>
            </p:cNvPr>
            <p:cNvCxnSpPr>
              <a:cxnSpLocks/>
            </p:cNvCxnSpPr>
            <p:nvPr/>
          </p:nvCxnSpPr>
          <p:spPr>
            <a:xfrm>
              <a:off x="2522943" y="467461"/>
              <a:ext cx="0" cy="75055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28B392B8-5622-4F67-A36A-ADB3A715E7BC}"/>
                </a:ext>
              </a:extLst>
            </p:cNvPr>
            <p:cNvCxnSpPr>
              <a:cxnSpLocks/>
            </p:cNvCxnSpPr>
            <p:nvPr/>
          </p:nvCxnSpPr>
          <p:spPr>
            <a:xfrm>
              <a:off x="5577163" y="467461"/>
              <a:ext cx="0" cy="75055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矢印コネクタ 34">
              <a:extLst>
                <a:ext uri="{FF2B5EF4-FFF2-40B4-BE49-F238E27FC236}">
                  <a16:creationId xmlns:a16="http://schemas.microsoft.com/office/drawing/2014/main" id="{F840625C-58A3-4480-87CA-36727F039BCF}"/>
                </a:ext>
              </a:extLst>
            </p:cNvPr>
            <p:cNvCxnSpPr>
              <a:cxnSpLocks/>
            </p:cNvCxnSpPr>
            <p:nvPr/>
          </p:nvCxnSpPr>
          <p:spPr>
            <a:xfrm>
              <a:off x="8648972" y="401945"/>
              <a:ext cx="0" cy="479259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21328DD-7566-4AC2-866B-97D9C092363A}"/>
                </a:ext>
              </a:extLst>
            </p:cNvPr>
            <p:cNvSpPr txBox="1"/>
            <p:nvPr/>
          </p:nvSpPr>
          <p:spPr>
            <a:xfrm>
              <a:off x="2477218" y="56590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6DFDACEC-11CF-43C1-9D0A-97676055A822}"/>
                </a:ext>
              </a:extLst>
            </p:cNvPr>
            <p:cNvSpPr txBox="1"/>
            <p:nvPr/>
          </p:nvSpPr>
          <p:spPr>
            <a:xfrm>
              <a:off x="5549026" y="571520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2319E17-93D9-4AE7-A98C-F65CCEE349FD}"/>
                </a:ext>
              </a:extLst>
            </p:cNvPr>
            <p:cNvSpPr txBox="1"/>
            <p:nvPr/>
          </p:nvSpPr>
          <p:spPr>
            <a:xfrm>
              <a:off x="8603245" y="565907"/>
              <a:ext cx="88998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選任・解任</a:t>
              </a:r>
            </a:p>
          </p:txBody>
        </p: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694ABC29-E342-4F73-B7C5-DD759566A4CE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>
              <a:off x="7034366" y="1182240"/>
              <a:ext cx="938367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9A0A5237-F9CF-478B-8A57-A10BD4D207A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434423" y="1539263"/>
              <a:ext cx="9000" cy="1069206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矢印コネクタ 48">
              <a:extLst>
                <a:ext uri="{FF2B5EF4-FFF2-40B4-BE49-F238E27FC236}">
                  <a16:creationId xmlns:a16="http://schemas.microsoft.com/office/drawing/2014/main" id="{0CADB50F-256D-4BCE-BAD0-9C4129DDCAFF}"/>
                </a:ext>
              </a:extLst>
            </p:cNvPr>
            <p:cNvCxnSpPr>
              <a:cxnSpLocks/>
            </p:cNvCxnSpPr>
            <p:nvPr/>
          </p:nvCxnSpPr>
          <p:spPr>
            <a:xfrm>
              <a:off x="6981968" y="1481824"/>
              <a:ext cx="1489629" cy="1112348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D923A7E4-3A61-45A2-8944-2990F82B8CE0}"/>
                </a:ext>
              </a:extLst>
            </p:cNvPr>
            <p:cNvSpPr txBox="1"/>
            <p:nvPr/>
          </p:nvSpPr>
          <p:spPr>
            <a:xfrm>
              <a:off x="7276564" y="950974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A32A8368-B634-487C-8D13-82DB286ADA92}"/>
                </a:ext>
              </a:extLst>
            </p:cNvPr>
            <p:cNvSpPr txBox="1"/>
            <p:nvPr/>
          </p:nvSpPr>
          <p:spPr>
            <a:xfrm>
              <a:off x="9396767" y="1786801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140236D6-60A9-40DB-B537-C6A4A758730A}"/>
                </a:ext>
              </a:extLst>
            </p:cNvPr>
            <p:cNvSpPr txBox="1"/>
            <p:nvPr/>
          </p:nvSpPr>
          <p:spPr>
            <a:xfrm>
              <a:off x="7215059" y="1931791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cxnSp>
          <p:nvCxnSpPr>
            <p:cNvPr id="61" name="直線矢印コネクタ 60">
              <a:extLst>
                <a:ext uri="{FF2B5EF4-FFF2-40B4-BE49-F238E27FC236}">
                  <a16:creationId xmlns:a16="http://schemas.microsoft.com/office/drawing/2014/main" id="{6EF15B25-3618-43C4-B194-1D366D749A1E}"/>
                </a:ext>
              </a:extLst>
            </p:cNvPr>
            <p:cNvCxnSpPr>
              <a:cxnSpLocks/>
              <a:stCxn id="10" idx="2"/>
              <a:endCxn id="56" idx="0"/>
            </p:cNvCxnSpPr>
            <p:nvPr/>
          </p:nvCxnSpPr>
          <p:spPr>
            <a:xfrm flipH="1">
              <a:off x="6095998" y="1483275"/>
              <a:ext cx="6314" cy="923138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F32B9620-F02E-4F56-B66F-11134322C4AC}"/>
                </a:ext>
              </a:extLst>
            </p:cNvPr>
            <p:cNvCxnSpPr>
              <a:cxnSpLocks/>
            </p:cNvCxnSpPr>
            <p:nvPr/>
          </p:nvCxnSpPr>
          <p:spPr>
            <a:xfrm>
              <a:off x="8871446" y="1492801"/>
              <a:ext cx="0" cy="921385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50983BA4-1A2B-4118-A502-3AA53CDE749B}"/>
                </a:ext>
              </a:extLst>
            </p:cNvPr>
            <p:cNvSpPr txBox="1"/>
            <p:nvPr/>
          </p:nvSpPr>
          <p:spPr>
            <a:xfrm>
              <a:off x="6034959" y="1798222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69DC6D34-55A1-448D-B5BE-781533C60FE3}"/>
                </a:ext>
              </a:extLst>
            </p:cNvPr>
            <p:cNvSpPr txBox="1"/>
            <p:nvPr/>
          </p:nvSpPr>
          <p:spPr>
            <a:xfrm>
              <a:off x="8838217" y="1779308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86A791D7-6155-4C12-96C3-7B71B5B77436}"/>
                </a:ext>
              </a:extLst>
            </p:cNvPr>
            <p:cNvCxnSpPr>
              <a:cxnSpLocks/>
            </p:cNvCxnSpPr>
            <p:nvPr/>
          </p:nvCxnSpPr>
          <p:spPr>
            <a:xfrm>
              <a:off x="3156322" y="1500799"/>
              <a:ext cx="4461" cy="1112501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AA8EE3D3-C0A0-4DFB-BF83-BBC8717B5BB9}"/>
                </a:ext>
              </a:extLst>
            </p:cNvPr>
            <p:cNvCxnSpPr>
              <a:cxnSpLocks/>
            </p:cNvCxnSpPr>
            <p:nvPr/>
          </p:nvCxnSpPr>
          <p:spPr>
            <a:xfrm>
              <a:off x="3489268" y="3718919"/>
              <a:ext cx="0" cy="1999394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D375719D-BF9B-49FE-9D02-E442DB37F7D5}"/>
                </a:ext>
              </a:extLst>
            </p:cNvPr>
            <p:cNvCxnSpPr>
              <a:cxnSpLocks/>
              <a:endCxn id="22" idx="3"/>
            </p:cNvCxnSpPr>
            <p:nvPr/>
          </p:nvCxnSpPr>
          <p:spPr>
            <a:xfrm flipH="1">
              <a:off x="4231890" y="3408553"/>
              <a:ext cx="862356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prstDash val="dash"/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7B868D49-C432-4E7C-B92F-3AC233484B8A}"/>
                </a:ext>
              </a:extLst>
            </p:cNvPr>
            <p:cNvSpPr txBox="1"/>
            <p:nvPr/>
          </p:nvSpPr>
          <p:spPr>
            <a:xfrm>
              <a:off x="4436083" y="3175084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連携</a:t>
              </a:r>
              <a:endParaRPr kumimoji="1" lang="ja-JP" altLang="en-US" sz="1050" b="1" dirty="0"/>
            </a:p>
          </p:txBody>
        </p:sp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42384451-E474-4C9B-819F-431504B49631}"/>
                </a:ext>
              </a:extLst>
            </p:cNvPr>
            <p:cNvGrpSpPr/>
            <p:nvPr/>
          </p:nvGrpSpPr>
          <p:grpSpPr>
            <a:xfrm>
              <a:off x="5136895" y="3858711"/>
              <a:ext cx="1918205" cy="1555436"/>
              <a:chOff x="298580" y="2850025"/>
              <a:chExt cx="1918205" cy="1555436"/>
            </a:xfrm>
          </p:grpSpPr>
          <p:sp>
            <p:nvSpPr>
              <p:cNvPr id="84" name="四角形: 角を丸くする 83">
                <a:extLst>
                  <a:ext uri="{FF2B5EF4-FFF2-40B4-BE49-F238E27FC236}">
                    <a16:creationId xmlns:a16="http://schemas.microsoft.com/office/drawing/2014/main" id="{BF53595E-8257-4A95-BE65-B48C34ECC160}"/>
                  </a:ext>
                </a:extLst>
              </p:cNvPr>
              <p:cNvSpPr/>
              <p:nvPr/>
            </p:nvSpPr>
            <p:spPr>
              <a:xfrm>
                <a:off x="298580" y="2850025"/>
                <a:ext cx="1918205" cy="1555436"/>
              </a:xfrm>
              <a:prstGeom prst="roundRect">
                <a:avLst>
                  <a:gd name="adj" fmla="val 4931"/>
                </a:avLst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8" name="四角形: 角を丸くする 97">
                <a:extLst>
                  <a:ext uri="{FF2B5EF4-FFF2-40B4-BE49-F238E27FC236}">
                    <a16:creationId xmlns:a16="http://schemas.microsoft.com/office/drawing/2014/main" id="{697E2E0C-4F14-4326-8E7B-39F9CBA854CE}"/>
                  </a:ext>
                </a:extLst>
              </p:cNvPr>
              <p:cNvSpPr/>
              <p:nvPr/>
            </p:nvSpPr>
            <p:spPr>
              <a:xfrm>
                <a:off x="386941" y="2983372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>
                    <a:solidFill>
                      <a:schemeClr val="tx1"/>
                    </a:solidFill>
                  </a:rPr>
                  <a:t>EMS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委員会</a:t>
                </a:r>
              </a:p>
            </p:txBody>
          </p:sp>
          <p:sp>
            <p:nvSpPr>
              <p:cNvPr id="99" name="四角形: 角を丸くする 98">
                <a:extLst>
                  <a:ext uri="{FF2B5EF4-FFF2-40B4-BE49-F238E27FC236}">
                    <a16:creationId xmlns:a16="http://schemas.microsoft.com/office/drawing/2014/main" id="{3862DEB9-99E9-46E5-A94F-5A793329E9C8}"/>
                  </a:ext>
                </a:extLst>
              </p:cNvPr>
              <p:cNvSpPr/>
              <p:nvPr/>
            </p:nvSpPr>
            <p:spPr>
              <a:xfrm>
                <a:off x="386941" y="3325989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安全衛生委員会</a:t>
                </a:r>
              </a:p>
            </p:txBody>
          </p:sp>
          <p:sp>
            <p:nvSpPr>
              <p:cNvPr id="100" name="四角形: 角を丸くする 99">
                <a:extLst>
                  <a:ext uri="{FF2B5EF4-FFF2-40B4-BE49-F238E27FC236}">
                    <a16:creationId xmlns:a16="http://schemas.microsoft.com/office/drawing/2014/main" id="{E3C99FA1-3098-49AD-9C74-28FD1BB290A8}"/>
                  </a:ext>
                </a:extLst>
              </p:cNvPr>
              <p:cNvSpPr/>
              <p:nvPr/>
            </p:nvSpPr>
            <p:spPr>
              <a:xfrm>
                <a:off x="386941" y="3668606"/>
                <a:ext cx="1719151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spc="-150" dirty="0">
                    <a:solidFill>
                      <a:schemeClr val="tx1"/>
                    </a:solidFill>
                  </a:rPr>
                  <a:t>コンプライアンス委員会</a:t>
                </a:r>
              </a:p>
            </p:txBody>
          </p:sp>
          <p:sp>
            <p:nvSpPr>
              <p:cNvPr id="101" name="四角形: 角を丸くする 100">
                <a:extLst>
                  <a:ext uri="{FF2B5EF4-FFF2-40B4-BE49-F238E27FC236}">
                    <a16:creationId xmlns:a16="http://schemas.microsoft.com/office/drawing/2014/main" id="{F7C3CF53-9B5A-44C8-BCA5-60C0DEC76C11}"/>
                  </a:ext>
                </a:extLst>
              </p:cNvPr>
              <p:cNvSpPr/>
              <p:nvPr/>
            </p:nvSpPr>
            <p:spPr>
              <a:xfrm>
                <a:off x="386941" y="4011223"/>
                <a:ext cx="1719150" cy="274320"/>
              </a:xfrm>
              <a:prstGeom prst="roundRect">
                <a:avLst/>
              </a:prstGeom>
              <a:solidFill>
                <a:schemeClr val="bg1"/>
              </a:solidFill>
              <a:ln w="285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tx1"/>
                    </a:solidFill>
                  </a:rPr>
                  <a:t>リスク管理委員会</a:t>
                </a:r>
              </a:p>
            </p:txBody>
          </p:sp>
        </p:grpSp>
        <p:cxnSp>
          <p:nvCxnSpPr>
            <p:cNvPr id="103" name="直線矢印コネクタ 102">
              <a:extLst>
                <a:ext uri="{FF2B5EF4-FFF2-40B4-BE49-F238E27FC236}">
                  <a16:creationId xmlns:a16="http://schemas.microsoft.com/office/drawing/2014/main" id="{DE9B5D4D-646A-4B4E-BA50-9172F2FCEA4A}"/>
                </a:ext>
              </a:extLst>
            </p:cNvPr>
            <p:cNvCxnSpPr>
              <a:cxnSpLocks/>
            </p:cNvCxnSpPr>
            <p:nvPr/>
          </p:nvCxnSpPr>
          <p:spPr>
            <a:xfrm>
              <a:off x="6261944" y="3548330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直線矢印コネクタ 104">
              <a:extLst>
                <a:ext uri="{FF2B5EF4-FFF2-40B4-BE49-F238E27FC236}">
                  <a16:creationId xmlns:a16="http://schemas.microsoft.com/office/drawing/2014/main" id="{06A9CB07-0F9B-4035-88D7-6B1C46109E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70059" y="3549732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6A8CBB7C-9EBA-4300-B6D4-94971844576B}"/>
                </a:ext>
              </a:extLst>
            </p:cNvPr>
            <p:cNvSpPr txBox="1"/>
            <p:nvPr/>
          </p:nvSpPr>
          <p:spPr>
            <a:xfrm>
              <a:off x="5357101" y="3603822"/>
              <a:ext cx="13965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報告　　　　　指示</a:t>
              </a:r>
              <a:endParaRPr kumimoji="1" lang="ja-JP" altLang="en-US" sz="1050" b="1" dirty="0"/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06BB67B5-4C8D-4D63-92DA-8FC72F988B64}"/>
                </a:ext>
              </a:extLst>
            </p:cNvPr>
            <p:cNvSpPr txBox="1"/>
            <p:nvPr/>
          </p:nvSpPr>
          <p:spPr>
            <a:xfrm>
              <a:off x="5397729" y="5448626"/>
              <a:ext cx="13965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報告　　　　　指示</a:t>
              </a:r>
              <a:endParaRPr kumimoji="1" lang="ja-JP" altLang="en-US" sz="1050" b="1" dirty="0"/>
            </a:p>
          </p:txBody>
        </p:sp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E1B3FDD3-46FA-4D65-8370-D49B89D0297D}"/>
                </a:ext>
              </a:extLst>
            </p:cNvPr>
            <p:cNvCxnSpPr>
              <a:cxnSpLocks/>
            </p:cNvCxnSpPr>
            <p:nvPr/>
          </p:nvCxnSpPr>
          <p:spPr>
            <a:xfrm>
              <a:off x="6256827" y="5389270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矢印コネクタ 111">
              <a:extLst>
                <a:ext uri="{FF2B5EF4-FFF2-40B4-BE49-F238E27FC236}">
                  <a16:creationId xmlns:a16="http://schemas.microsoft.com/office/drawing/2014/main" id="{56CA5A20-4546-468E-8D74-D7A2F19D25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64942" y="5390672"/>
              <a:ext cx="0" cy="31971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FB6792C9-4968-4E6F-B6EA-474B791CAD63}"/>
                </a:ext>
              </a:extLst>
            </p:cNvPr>
            <p:cNvCxnSpPr>
              <a:cxnSpLocks/>
            </p:cNvCxnSpPr>
            <p:nvPr/>
          </p:nvCxnSpPr>
          <p:spPr>
            <a:xfrm>
              <a:off x="4243563" y="2731847"/>
              <a:ext cx="4198988" cy="7721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直線矢印コネクタ 117">
              <a:extLst>
                <a:ext uri="{FF2B5EF4-FFF2-40B4-BE49-F238E27FC236}">
                  <a16:creationId xmlns:a16="http://schemas.microsoft.com/office/drawing/2014/main" id="{39418408-6F44-4AB2-A2F3-1EBD7281DDF3}"/>
                </a:ext>
              </a:extLst>
            </p:cNvPr>
            <p:cNvCxnSpPr>
              <a:cxnSpLocks/>
            </p:cNvCxnSpPr>
            <p:nvPr/>
          </p:nvCxnSpPr>
          <p:spPr>
            <a:xfrm>
              <a:off x="9137462" y="3020515"/>
              <a:ext cx="182" cy="269779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38FC3772-05CE-4926-B288-A0E466EF64C4}"/>
                </a:ext>
              </a:extLst>
            </p:cNvPr>
            <p:cNvSpPr txBox="1"/>
            <p:nvPr/>
          </p:nvSpPr>
          <p:spPr>
            <a:xfrm>
              <a:off x="9128668" y="4080759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121" name="直線矢印コネクタ 120">
              <a:extLst>
                <a:ext uri="{FF2B5EF4-FFF2-40B4-BE49-F238E27FC236}">
                  <a16:creationId xmlns:a16="http://schemas.microsoft.com/office/drawing/2014/main" id="{70DDF986-F65C-4555-AA21-69F893AD7E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24844" y="1494143"/>
              <a:ext cx="1312" cy="566547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直線矢印コネクタ 121">
              <a:extLst>
                <a:ext uri="{FF2B5EF4-FFF2-40B4-BE49-F238E27FC236}">
                  <a16:creationId xmlns:a16="http://schemas.microsoft.com/office/drawing/2014/main" id="{FEFB8D79-0E85-4CB6-8438-24DC90F3B793}"/>
                </a:ext>
              </a:extLst>
            </p:cNvPr>
            <p:cNvCxnSpPr>
              <a:cxnSpLocks/>
            </p:cNvCxnSpPr>
            <p:nvPr/>
          </p:nvCxnSpPr>
          <p:spPr>
            <a:xfrm>
              <a:off x="4169361" y="1500799"/>
              <a:ext cx="0" cy="585327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1369AB38-4272-4C4E-9C59-B3C369E1202E}"/>
                </a:ext>
              </a:extLst>
            </p:cNvPr>
            <p:cNvSpPr txBox="1"/>
            <p:nvPr/>
          </p:nvSpPr>
          <p:spPr>
            <a:xfrm>
              <a:off x="3610280" y="1677875"/>
              <a:ext cx="97334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050" b="1" dirty="0"/>
                <a:t>答申　   諮問</a:t>
              </a:r>
              <a:endParaRPr kumimoji="1" lang="ja-JP" altLang="en-US" sz="1050" b="1" dirty="0"/>
            </a:p>
          </p:txBody>
        </p:sp>
        <p:cxnSp>
          <p:nvCxnSpPr>
            <p:cNvPr id="124" name="直線矢印コネクタ 123">
              <a:extLst>
                <a:ext uri="{FF2B5EF4-FFF2-40B4-BE49-F238E27FC236}">
                  <a16:creationId xmlns:a16="http://schemas.microsoft.com/office/drawing/2014/main" id="{9C8BB752-1990-4AD0-BA52-DB8B7D30144A}"/>
                </a:ext>
              </a:extLst>
            </p:cNvPr>
            <p:cNvCxnSpPr>
              <a:cxnSpLocks/>
              <a:stCxn id="10" idx="1"/>
              <a:endCxn id="9" idx="3"/>
            </p:cNvCxnSpPr>
            <p:nvPr/>
          </p:nvCxnSpPr>
          <p:spPr>
            <a:xfrm flipH="1">
              <a:off x="4231892" y="1182240"/>
              <a:ext cx="938366" cy="1753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667706B-9E09-49AC-AF62-535C97BE882D}"/>
                </a:ext>
              </a:extLst>
            </p:cNvPr>
            <p:cNvSpPr txBox="1"/>
            <p:nvPr/>
          </p:nvSpPr>
          <p:spPr>
            <a:xfrm>
              <a:off x="4474090" y="963886"/>
              <a:ext cx="45397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監査</a:t>
              </a:r>
            </a:p>
          </p:txBody>
        </p: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AC07AE2D-6129-4935-893C-9988B04CA6CA}"/>
                </a:ext>
              </a:extLst>
            </p:cNvPr>
            <p:cNvCxnSpPr>
              <a:cxnSpLocks/>
              <a:endCxn id="22" idx="0"/>
            </p:cNvCxnSpPr>
            <p:nvPr/>
          </p:nvCxnSpPr>
          <p:spPr>
            <a:xfrm>
              <a:off x="3299745" y="3006218"/>
              <a:ext cx="91" cy="10129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A52F6527-E2E2-46EA-B508-69EF5545ACA2}"/>
                </a:ext>
              </a:extLst>
            </p:cNvPr>
            <p:cNvSpPr txBox="1"/>
            <p:nvPr/>
          </p:nvSpPr>
          <p:spPr>
            <a:xfrm>
              <a:off x="3133118" y="1507874"/>
              <a:ext cx="453970" cy="9002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選任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解任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監督</a:t>
              </a:r>
            </a:p>
          </p:txBody>
        </p:sp>
        <p:cxnSp>
          <p:nvCxnSpPr>
            <p:cNvPr id="137" name="直線矢印コネクタ 136">
              <a:extLst>
                <a:ext uri="{FF2B5EF4-FFF2-40B4-BE49-F238E27FC236}">
                  <a16:creationId xmlns:a16="http://schemas.microsoft.com/office/drawing/2014/main" id="{7D202668-DDB5-452D-B7DD-9BA347A56A5A}"/>
                </a:ext>
              </a:extLst>
            </p:cNvPr>
            <p:cNvCxnSpPr>
              <a:cxnSpLocks/>
            </p:cNvCxnSpPr>
            <p:nvPr/>
          </p:nvCxnSpPr>
          <p:spPr>
            <a:xfrm>
              <a:off x="4231708" y="2855720"/>
              <a:ext cx="4198988" cy="7721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07BE435E-7B13-427F-ACAF-60B0E55EDD86}"/>
                </a:ext>
              </a:extLst>
            </p:cNvPr>
            <p:cNvSpPr txBox="1"/>
            <p:nvPr/>
          </p:nvSpPr>
          <p:spPr>
            <a:xfrm>
              <a:off x="5877232" y="2507419"/>
              <a:ext cx="4539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b="1" dirty="0"/>
                <a:t>指示</a:t>
              </a:r>
              <a:endParaRPr kumimoji="1" lang="ja-JP" altLang="en-US" sz="1050" b="1" dirty="0"/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370BF71-8B15-446E-8B2C-547FA22738D5}"/>
                </a:ext>
              </a:extLst>
            </p:cNvPr>
            <p:cNvSpPr txBox="1"/>
            <p:nvPr/>
          </p:nvSpPr>
          <p:spPr>
            <a:xfrm>
              <a:off x="5886820" y="2851219"/>
              <a:ext cx="4556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報告</a:t>
              </a:r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879C2263-924A-4574-92F0-E56BF00350EF}"/>
                </a:ext>
              </a:extLst>
            </p:cNvPr>
            <p:cNvSpPr txBox="1"/>
            <p:nvPr/>
          </p:nvSpPr>
          <p:spPr>
            <a:xfrm>
              <a:off x="5319379" y="1736662"/>
              <a:ext cx="45567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b="1" dirty="0"/>
                <a:t>報告</a:t>
              </a:r>
            </a:p>
          </p:txBody>
        </p:sp>
        <p:cxnSp>
          <p:nvCxnSpPr>
            <p:cNvPr id="72" name="コネクタ: カギ線 71">
              <a:extLst>
                <a:ext uri="{FF2B5EF4-FFF2-40B4-BE49-F238E27FC236}">
                  <a16:creationId xmlns:a16="http://schemas.microsoft.com/office/drawing/2014/main" id="{6AAEC306-C144-436F-9231-76B8FF501A0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4248498" y="1356157"/>
              <a:ext cx="1605304" cy="394059"/>
            </a:xfrm>
            <a:prstGeom prst="bentConnector3">
              <a:avLst>
                <a:gd name="adj1" fmla="val 70965"/>
              </a:avLst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コネクタ: カギ線 78">
              <a:extLst>
                <a:ext uri="{FF2B5EF4-FFF2-40B4-BE49-F238E27FC236}">
                  <a16:creationId xmlns:a16="http://schemas.microsoft.com/office/drawing/2014/main" id="{5984D3E1-6897-44D2-BA07-63DE38B644F8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850629" y="1371573"/>
              <a:ext cx="2109478" cy="377617"/>
            </a:xfrm>
            <a:prstGeom prst="bentConnector3">
              <a:avLst>
                <a:gd name="adj1" fmla="val 20199"/>
              </a:avLst>
            </a:prstGeom>
            <a:ln w="19050">
              <a:solidFill>
                <a:srgbClr val="00206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>
              <a:extLst>
                <a:ext uri="{FF2B5EF4-FFF2-40B4-BE49-F238E27FC236}">
                  <a16:creationId xmlns:a16="http://schemas.microsoft.com/office/drawing/2014/main" id="{ED503840-C8FD-4DAA-905F-D8A385A9868B}"/>
                </a:ext>
              </a:extLst>
            </p:cNvPr>
            <p:cNvCxnSpPr>
              <a:cxnSpLocks/>
            </p:cNvCxnSpPr>
            <p:nvPr/>
          </p:nvCxnSpPr>
          <p:spPr>
            <a:xfrm>
              <a:off x="3096318" y="3709588"/>
              <a:ext cx="0" cy="1999394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1FA603EC-3C8A-42AD-9E50-1C14A963BFAF}"/>
                </a:ext>
              </a:extLst>
            </p:cNvPr>
            <p:cNvSpPr txBox="1"/>
            <p:nvPr/>
          </p:nvSpPr>
          <p:spPr>
            <a:xfrm>
              <a:off x="3486417" y="4464700"/>
              <a:ext cx="4539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b="1" dirty="0"/>
                <a:t>指示</a:t>
              </a:r>
              <a:endParaRPr kumimoji="1" lang="ja-JP" altLang="en-US" sz="1050" b="1" dirty="0"/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75FC1342-8F39-44CA-B31B-4773AD92D475}"/>
                </a:ext>
              </a:extLst>
            </p:cNvPr>
            <p:cNvSpPr txBox="1"/>
            <p:nvPr/>
          </p:nvSpPr>
          <p:spPr>
            <a:xfrm>
              <a:off x="2655599" y="4319586"/>
              <a:ext cx="45397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付議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報告</a:t>
              </a:r>
            </a:p>
          </p:txBody>
        </p:sp>
        <p:cxnSp>
          <p:nvCxnSpPr>
            <p:cNvPr id="114" name="直線矢印コネクタ 113">
              <a:extLst>
                <a:ext uri="{FF2B5EF4-FFF2-40B4-BE49-F238E27FC236}">
                  <a16:creationId xmlns:a16="http://schemas.microsoft.com/office/drawing/2014/main" id="{70B93F85-A072-48E3-9E2E-3A2754106766}"/>
                </a:ext>
              </a:extLst>
            </p:cNvPr>
            <p:cNvCxnSpPr>
              <a:cxnSpLocks/>
            </p:cNvCxnSpPr>
            <p:nvPr/>
          </p:nvCxnSpPr>
          <p:spPr>
            <a:xfrm>
              <a:off x="2892181" y="1504672"/>
              <a:ext cx="0" cy="1103797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arrow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DCC7EA87-F7C6-4CDF-931B-12C6E1D767A0}"/>
                </a:ext>
              </a:extLst>
            </p:cNvPr>
            <p:cNvSpPr txBox="1"/>
            <p:nvPr/>
          </p:nvSpPr>
          <p:spPr>
            <a:xfrm>
              <a:off x="2430105" y="1677280"/>
              <a:ext cx="453970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50" b="1" dirty="0"/>
                <a:t>付議</a:t>
              </a:r>
            </a:p>
            <a:p>
              <a:r>
                <a:rPr lang="ja-JP" altLang="en-US" sz="1050" b="1" dirty="0"/>
                <a:t>  ・</a:t>
              </a:r>
              <a:endParaRPr kumimoji="1" lang="en-US" altLang="ja-JP" sz="1050" b="1" dirty="0"/>
            </a:p>
            <a:p>
              <a:r>
                <a:rPr kumimoji="1" lang="ja-JP" altLang="en-US" sz="1050" b="1" dirty="0"/>
                <a:t>報告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5765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93</Words>
  <Application>Microsoft Office PowerPoint</Application>
  <PresentationFormat>ワイド画面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濱田  正恵</dc:creator>
  <cp:lastModifiedBy>濱田  正恵</cp:lastModifiedBy>
  <cp:revision>27</cp:revision>
  <cp:lastPrinted>2023-05-09T10:20:06Z</cp:lastPrinted>
  <dcterms:created xsi:type="dcterms:W3CDTF">2023-05-08T11:14:59Z</dcterms:created>
  <dcterms:modified xsi:type="dcterms:W3CDTF">2023-05-16T08:17:35Z</dcterms:modified>
</cp:coreProperties>
</file>